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Ubuntu" panose="020B0504030602030204" pitchFamily="34" charset="0"/>
      <p:regular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D7F"/>
    <a:srgbClr val="4B999B"/>
    <a:srgbClr val="BBDD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6B3C37-3CA4-4378-97BF-C2A29E4E4C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2DB5459-1B4B-4F73-9764-9815F9A8A0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DEAD88-6A01-4229-A4E9-2B4EC145B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4A18FF-4747-4203-9EA5-5E331F022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77A968-CEAE-4A25-AA47-9BCB20499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470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4839C9-B606-4E50-92AC-C9BD7BB15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51F257E-D70E-472D-AE5A-2E5CA7D0DB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F4447B-2014-47E1-8596-D55009AF4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3AB9F6-B236-490F-AF1E-E7B2CEC53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842A96-4479-417C-8DFB-D4D553A7F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7077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D309FA1-4F93-4300-AD29-A29B66C58C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25E75B2-4073-45B0-B9E1-E6FA806147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7AEDB0A-0441-47C4-BDF1-BBF41EED0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0066FB5-D0E2-4F01-AA39-8AD80536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8A22EE4-C753-47E5-974E-CF1B817B6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9551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9FC005-DF91-470E-808E-E69A5ACAF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1CAE4C-38F4-413C-B1EF-1576C8CD2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889E2C-B72B-4FF2-94DC-BE715CB91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2EE1FB-7069-43A0-9FFB-E61EFFEE8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71DA05-B0B5-405D-A5DE-926DBF8FD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0675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568D5B-38BD-4225-AC45-01E7DC8CC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97D741-71C0-4FFE-BB4C-98C290E1B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840203-97B3-4E19-9E61-A7BA3F2B1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14938F-62B8-40AF-A827-95834D2B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934CEC-9E8E-4451-83CC-4D6182C69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1022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624FC6-8C3F-4782-94AA-F614AEA3E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C9E1EE-A68B-4597-961B-0E591AE929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A123E3B-FF84-48BF-A0BB-C2262E0E5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CF2E55B-0975-4BC8-A1D1-7C7A60538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D906882-E662-4CF4-82B6-322439EBA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7A319D-5F4B-4B55-97F3-215D18057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7630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427101-E4B3-40A8-BF8E-633CBAE52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7B34B2-3746-44C6-B1EF-991181710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9CD2190-B191-4026-91A5-0D4A0FAFB0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9513A6B-3E63-401E-ACBA-E6171DC253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876FA35-66F2-467B-9159-C1691A0C58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922633D-3214-4630-AD83-E7068D8D8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CD292D6-960B-4ABA-B94B-B929B93B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D328420-91B2-4F04-BC50-C2B3B8AE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1455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3EC124-0E96-4260-B2D2-7B1E5D29F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E4B84EA-D67E-4E87-94A6-B41036000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6C19660-E43C-4DB2-B107-D1B92C531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DE954FE-E76F-428D-9674-4D81828F6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2227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7BE5272-4AEA-4F8E-993A-907284F9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334B1F0-2B56-4BAD-A6E0-92D08B98A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E05E254-1216-41FB-88D0-957B068DD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9602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E9728E-98EF-4FAD-934A-6C9ACE28D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622DD89-E84A-45BC-8243-B124A6A74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F381DBB-7C53-4EA8-B7BF-74BA2AAFF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D1F1C5-B3B2-4C63-BEE7-99CAA2D7A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D3F5D1C-7A47-49CC-84AA-3221E19F4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7FC832-4F19-4CD3-9D98-9A584AC76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8163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BEB26E-46AD-4A0D-B2F6-9A84411D9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52884E3-2CE7-49D9-AD15-C552B02B1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A08523-5270-45AB-923D-EAF58E13CD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7DD41D-A855-4EB0-8252-11A39B805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6E8FAD3-CA65-4F15-A000-3AB3F0D7C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51BFF9-0404-4BFB-A992-BF2B4503B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5585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5CDD08-ACB8-4DF1-9FCB-35032CC59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72B48B-8735-4DA1-95BD-3A613B952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760EE2-A29F-4244-967F-EC3237BEFD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DC9BE-EAB2-40BE-8DC1-C7C0B00DABD1}" type="datetimeFigureOut">
              <a:rPr lang="ru-RU" smtClean="0"/>
              <a:t>21.04.2021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3E8708-9FA2-4790-A4FB-909A03AA12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763963-0954-4E85-8D2F-FB4CAC672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46041-B72B-45DB-A62F-2FEDC91724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8833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9EFF0E8-0290-4C1C-B8F3-5082C0A272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53673"/>
            <a:ext cx="12191999" cy="911167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DD2675-B022-4C76-B562-0766A15E12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656359" y="2061334"/>
            <a:ext cx="9144000" cy="2387600"/>
          </a:xfrm>
        </p:spPr>
        <p:txBody>
          <a:bodyPr>
            <a:normAutofit/>
          </a:bodyPr>
          <a:lstStyle/>
          <a:p>
            <a:r>
              <a:rPr lang="en-US" sz="4400" i="0" u="none" strike="noStrike" dirty="0">
                <a:solidFill>
                  <a:srgbClr val="4B999B"/>
                </a:solidFill>
                <a:effectLst/>
                <a:latin typeface="Ubuntu" panose="020B0504030602030204" pitchFamily="34" charset="0"/>
              </a:rPr>
              <a:t>Rizumu-web</a:t>
            </a:r>
            <a:endParaRPr lang="ru-RU" sz="4400" dirty="0">
              <a:solidFill>
                <a:srgbClr val="4B999B"/>
              </a:solidFill>
              <a:latin typeface="Ubuntu" panose="020B0504030602030204" pitchFamily="34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7F6258E-5FD2-474A-862B-DDC88C2A30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1418" y="4443901"/>
            <a:ext cx="3722255" cy="1655762"/>
          </a:xfrm>
        </p:spPr>
        <p:txBody>
          <a:bodyPr>
            <a:normAutofit/>
          </a:bodyPr>
          <a:lstStyle/>
          <a:p>
            <a:r>
              <a:rPr lang="ru-RU" altLang="ru-RU" sz="2000" dirty="0">
                <a:solidFill>
                  <a:srgbClr val="4B999B"/>
                </a:solidFill>
                <a:latin typeface="Ubuntu" panose="020B0504030602030204" pitchFamily="34" charset="0"/>
              </a:rPr>
              <a:t>Проект подготовили Еремина Ксения и Андрей Жуков</a:t>
            </a:r>
          </a:p>
          <a:p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1881584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03716F6-1B6E-4755-B5DA-2C9DD3C6F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0E5B7A-805A-477A-A9E4-2E65EA5D8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90799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Идея</a:t>
            </a:r>
            <a:r>
              <a:rPr lang="ru-RU" dirty="0">
                <a:solidFill>
                  <a:srgbClr val="4B999B"/>
                </a:solidFill>
                <a:latin typeface="Ubuntu" panose="020B0504030602030204" pitchFamily="34" charset="0"/>
              </a:rPr>
              <a:t>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E8710E-19CB-4C50-A189-3867A761CF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144" y="1416362"/>
            <a:ext cx="10515600" cy="4351338"/>
          </a:xfrm>
        </p:spPr>
        <p:txBody>
          <a:bodyPr/>
          <a:lstStyle/>
          <a:p>
            <a:pPr marL="457200" lvl="1" indent="0">
              <a:buNone/>
            </a:pPr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Одной из идей для доработки игры </a:t>
            </a:r>
            <a:r>
              <a:rPr lang="en-US" dirty="0">
                <a:solidFill>
                  <a:srgbClr val="3D7D7F"/>
                </a:solidFill>
                <a:latin typeface="Ubuntu" panose="020B0504030602030204" pitchFamily="34" charset="0"/>
              </a:rPr>
              <a:t>Rizumu</a:t>
            </a:r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 было желание создания сайта для регистрации пользователей, с последующим сохранением их рекордов и расширением базы игровых карт. Поэтому проект основанный на </a:t>
            </a:r>
            <a:r>
              <a:rPr lang="en-US" dirty="0">
                <a:solidFill>
                  <a:srgbClr val="3D7D7F"/>
                </a:solidFill>
                <a:latin typeface="Ubuntu" panose="020B0504030602030204" pitchFamily="34" charset="0"/>
              </a:rPr>
              <a:t>Flask </a:t>
            </a:r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был лучшим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926056C-207B-4309-AA0C-0F4ECDADD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7869" y="3114401"/>
            <a:ext cx="7289956" cy="36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692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4B57784-7FA8-49DD-B56A-4686B8929A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7153"/>
            <a:ext cx="12191999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513C28-90F1-4E27-B429-3F1A53DAA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3D7D7F"/>
                </a:solidFill>
              </a:rPr>
              <a:t>Пользователи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1AA459-CE07-48B8-80B7-D4DFEE013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639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Сайт </a:t>
            </a:r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Rizumu-web 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позволяет пользователям регистрироваться и искать друзей. Используя почту и пароль аккаунта им можно воспользоваться в игре </a:t>
            </a:r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Rizumu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, чтобы отправить </a:t>
            </a:r>
            <a:r>
              <a:rPr lang="ru-RU" sz="2400" dirty="0" err="1">
                <a:solidFill>
                  <a:srgbClr val="3D7D7F"/>
                </a:solidFill>
                <a:latin typeface="Ubuntu" panose="020B0504030602030204" pitchFamily="34" charset="0"/>
              </a:rPr>
              <a:t>сови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 рекорды или синхронизировать свой прогресс если, к примеру, игрок поменял устройство для игры.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BF266D5-F568-42EB-9D1D-F9D396BA1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022274"/>
            <a:ext cx="5257800" cy="328528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4AB656-DA3B-4660-A5F2-00846214EE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3022274"/>
            <a:ext cx="5301403" cy="328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818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B717AE9-B5D8-42CA-8E3D-9A987F9B6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B8DB3B-91BD-4BB1-84BD-6564721A8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9995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Профиль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4139B5-BB64-4257-8049-401E80D5B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В профиле отображаются последние игры пользователя, а также его </a:t>
            </a:r>
            <a:r>
              <a:rPr lang="ru-RU" sz="2400" dirty="0" err="1">
                <a:solidFill>
                  <a:srgbClr val="3D7D7F"/>
                </a:solidFill>
                <a:latin typeface="Ubuntu" panose="020B0504030602030204" pitchFamily="34" charset="0"/>
              </a:rPr>
              <a:t>аватарка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. </a:t>
            </a:r>
            <a:r>
              <a:rPr lang="ru-RU" sz="2400" dirty="0" err="1">
                <a:solidFill>
                  <a:srgbClr val="3D7D7F"/>
                </a:solidFill>
                <a:latin typeface="Ubuntu" panose="020B0504030602030204" pitchFamily="34" charset="0"/>
              </a:rPr>
              <a:t>Аватарку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 можно сменить в любой момент выбрав изображение и загрузив его на сайт</a:t>
            </a:r>
            <a:r>
              <a:rPr lang="ru-RU" dirty="0"/>
              <a:t>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12F4B97-2B80-4D45-A251-94565D20A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7189" y="2770909"/>
            <a:ext cx="5904375" cy="382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219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DE7693-F884-47EA-9790-478990586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B63699-8204-4302-B102-3CC5B799C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Карты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CEE71D-D7B5-4A2A-88B4-D7673BA89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Если игроку наскучили имеющиеся карты в игре, то он может зайти на сайт и найти для себя что-то новенькое.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0166628-CD31-41C5-B39F-E82F68EEE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8509" y="2365160"/>
            <a:ext cx="7158182" cy="396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507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CC8A647-D924-421A-97EC-C91FBA26D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E0E31A-5BC9-4C11-9196-D95E3DB1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rgbClr val="3D7D7F"/>
                </a:solidFill>
                <a:latin typeface="Ubuntu" panose="020B0504030602030204" pitchFamily="34" charset="0"/>
              </a:rPr>
              <a:t>Реализация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FC8452-A83F-40B7-B971-F7A5EED14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82196" cy="4351338"/>
          </a:xfrm>
        </p:spPr>
        <p:txBody>
          <a:bodyPr>
            <a:normAutofit lnSpcReduction="10000"/>
          </a:bodyPr>
          <a:lstStyle/>
          <a:p>
            <a:pPr marL="0" indent="0" eaLnBrk="1" hangingPunct="1">
              <a:buNone/>
            </a:pPr>
            <a:r>
              <a:rPr lang="ru-RU" alt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Проект реализован на языке </a:t>
            </a:r>
            <a:r>
              <a:rPr lang="en-US" alt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Python </a:t>
            </a:r>
            <a:r>
              <a:rPr lang="ru-RU" alt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с помощью множества библиотек</a:t>
            </a:r>
            <a:r>
              <a:rPr lang="en-US" alt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: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Flask(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и дополнительных </a:t>
            </a:r>
            <a:r>
              <a:rPr lang="ru-RU" sz="2400" dirty="0" err="1">
                <a:solidFill>
                  <a:srgbClr val="3D7D7F"/>
                </a:solidFill>
                <a:latin typeface="Ubuntu" panose="020B0504030602030204" pitchFamily="34" charset="0"/>
              </a:rPr>
              <a:t>библеотек</a:t>
            </a:r>
            <a:r>
              <a:rPr lang="ru-RU" sz="2400" dirty="0">
                <a:solidFill>
                  <a:srgbClr val="3D7D7F"/>
                </a:solidFill>
                <a:latin typeface="Ubuntu" panose="020B0504030602030204" pitchFamily="34" charset="0"/>
              </a:rPr>
              <a:t> к ней)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PyGame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Werkzeug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Requests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SQLAlchemy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Datetime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Os</a:t>
            </a:r>
          </a:p>
          <a:p>
            <a:r>
              <a:rPr lang="en-US" sz="2400" dirty="0">
                <a:solidFill>
                  <a:srgbClr val="3D7D7F"/>
                </a:solidFill>
                <a:latin typeface="Ubuntu" panose="020B0504030602030204" pitchFamily="34" charset="0"/>
              </a:rPr>
              <a:t>Random</a:t>
            </a:r>
          </a:p>
          <a:p>
            <a:endParaRPr lang="en-US"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2BD7EA-A3FC-4B9F-8498-F318D064C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8256" y="1825625"/>
            <a:ext cx="4823534" cy="4252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31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630D52A-FB5E-45C6-A387-B34865525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683F30-5ABF-441E-B494-553D10682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ABE08E-03EA-4BAD-A71A-6A03251C3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44460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4000" dirty="0">
                <a:solidFill>
                  <a:srgbClr val="3D7D7F"/>
                </a:solidFill>
                <a:latin typeface="Ubuntu" panose="020B0504030602030204" pitchFamily="34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87310176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163</Words>
  <Application>Microsoft Office PowerPoint</Application>
  <PresentationFormat>Широкоэкранный</PresentationFormat>
  <Paragraphs>21</Paragraphs>
  <Slides>7</Slides>
  <Notes>0</Notes>
  <HiddenSlides>1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Calibri</vt:lpstr>
      <vt:lpstr>Ubuntu</vt:lpstr>
      <vt:lpstr>Calibri Light</vt:lpstr>
      <vt:lpstr>Arial</vt:lpstr>
      <vt:lpstr>Тема Office</vt:lpstr>
      <vt:lpstr>Rizumu-web</vt:lpstr>
      <vt:lpstr>Идея проекта</vt:lpstr>
      <vt:lpstr>Пользователи</vt:lpstr>
      <vt:lpstr>Профиль</vt:lpstr>
      <vt:lpstr>Карты</vt:lpstr>
      <vt:lpstr>Реализация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Rizumu-web</dc:title>
  <dc:creator>Андрей Жуков</dc:creator>
  <cp:lastModifiedBy>Андрей Жуков</cp:lastModifiedBy>
  <cp:revision>8</cp:revision>
  <dcterms:created xsi:type="dcterms:W3CDTF">2021-04-21T11:34:00Z</dcterms:created>
  <dcterms:modified xsi:type="dcterms:W3CDTF">2021-04-21T12:58:55Z</dcterms:modified>
</cp:coreProperties>
</file>

<file path=docProps/thumbnail.jpeg>
</file>